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35" autoAdjust="0"/>
  </p:normalViewPr>
  <p:slideViewPr>
    <p:cSldViewPr>
      <p:cViewPr varScale="1">
        <p:scale>
          <a:sx n="80" d="100"/>
          <a:sy n="80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0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9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6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4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AE74F-DA5E-444C-817D-369BE8C8C705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E2AC-8F52-4741-88EB-CFD733BCE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.png"/><Relationship Id="rId7" Type="http://schemas.openxmlformats.org/officeDocument/2006/relationships/image" Target="../media/image2.wmf"/><Relationship Id="rId2" Type="http://schemas.openxmlformats.org/officeDocument/2006/relationships/hyperlink" Target="http://www.poj.usace.army.mil/Home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&#21442;&#21152;&#12395;&#38555;&#12375;&#12390;&#12398;&#36074;&#21839;&#12399;Dary.S.Bowlin.civ@usace.army.mil" TargetMode="External"/><Relationship Id="rId5" Type="http://schemas.openxmlformats.org/officeDocument/2006/relationships/hyperlink" Target="mailto:Dary.S.Bowlin.civ@usace.army.mil" TargetMode="External"/><Relationship Id="rId4" Type="http://schemas.openxmlformats.org/officeDocument/2006/relationships/hyperlink" Target="https://hub.navfac.navy.mil/webcenter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2" Type="http://schemas.openxmlformats.org/officeDocument/2006/relationships/hyperlink" Target="http://www.poj.usace.army.mil/Home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hyperlink" Target="mailto:Dary.S.Bowlin.civ@usace.army.mil" TargetMode="External"/><Relationship Id="rId4" Type="http://schemas.openxmlformats.org/officeDocument/2006/relationships/hyperlink" Target="https://hub.navfac.navy.mil/webcen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pan District">
            <a:hlinkClick r:id="rId2" tooltip="Japan Distric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5" y="405277"/>
            <a:ext cx="3486325" cy="52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207433" y="-108347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410633" y="5953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613833" y="120253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9018" y="1151982"/>
            <a:ext cx="82659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CONSTRUCTION AND A-E INDUSTRY DAY –</a:t>
            </a:r>
            <a:r>
              <a:rPr lang="ja-JP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業者説明会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633" y="1828800"/>
            <a:ext cx="8352367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～　米軍</a:t>
            </a:r>
            <a:r>
              <a:rPr lang="ja-JP" altLang="en-US" dirty="0"/>
              <a:t>座</a:t>
            </a:r>
            <a:r>
              <a:rPr lang="ja-JP" altLang="en-US" dirty="0" smtClean="0"/>
              <a:t>間</a:t>
            </a:r>
            <a:r>
              <a:rPr lang="ja-JP" altLang="en-US" dirty="0"/>
              <a:t>陸</a:t>
            </a:r>
            <a:r>
              <a:rPr lang="ja-JP" altLang="en-US" dirty="0" smtClean="0"/>
              <a:t>軍</a:t>
            </a:r>
            <a:r>
              <a:rPr lang="ja-JP" altLang="en-US" dirty="0"/>
              <a:t>基</a:t>
            </a:r>
            <a:r>
              <a:rPr lang="ja-JP" altLang="en-US" dirty="0" smtClean="0"/>
              <a:t>地 </a:t>
            </a:r>
            <a:r>
              <a:rPr lang="en-US" altLang="ja-JP" dirty="0" smtClean="0"/>
              <a:t>JED </a:t>
            </a:r>
            <a:r>
              <a:rPr lang="ja-JP" altLang="en-US" dirty="0" smtClean="0"/>
              <a:t>と横須賀海軍基地 </a:t>
            </a:r>
            <a:r>
              <a:rPr lang="en-US" altLang="ja-JP" dirty="0" smtClean="0"/>
              <a:t>NAVFAC </a:t>
            </a:r>
            <a:r>
              <a:rPr lang="ja-JP" altLang="en-US" dirty="0" smtClean="0"/>
              <a:t>との入札・契約について　～</a:t>
            </a:r>
            <a:endParaRPr lang="en-US" altLang="ja-JP" dirty="0" smtClean="0"/>
          </a:p>
          <a:p>
            <a:pPr algn="ctr"/>
            <a:r>
              <a:rPr lang="ja-JP" altLang="en-US" sz="1700" i="1" dirty="0"/>
              <a:t>英</a:t>
            </a:r>
            <a:r>
              <a:rPr lang="ja-JP" altLang="en-US" sz="1700" i="1" dirty="0" smtClean="0"/>
              <a:t>語と日本語にて建築、建設、設計業者を対象とした業者登録と両軍の</a:t>
            </a:r>
            <a:endParaRPr lang="en-US" altLang="ja-JP" sz="1700" i="1" dirty="0" smtClean="0"/>
          </a:p>
          <a:p>
            <a:pPr algn="ctr"/>
            <a:r>
              <a:rPr lang="ja-JP" altLang="en-US" sz="1700" i="1" dirty="0" smtClean="0"/>
              <a:t>扱う入札物件への参加方法、今後の入札物件を説明いたします</a:t>
            </a:r>
            <a:endParaRPr lang="en-US" altLang="ja-JP" sz="1700" i="1" dirty="0" smtClean="0"/>
          </a:p>
          <a:p>
            <a:endParaRPr lang="en-US" dirty="0"/>
          </a:p>
          <a:p>
            <a:r>
              <a:rPr lang="ja-JP" altLang="en-US" sz="1600" dirty="0" smtClean="0"/>
              <a:t>日時：　</a:t>
            </a:r>
            <a:r>
              <a:rPr lang="en-US" altLang="ja-JP" sz="1600" dirty="0" smtClean="0"/>
              <a:t>		2016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5</a:t>
            </a:r>
            <a:r>
              <a:rPr lang="ja-JP" altLang="en-US" sz="1600" dirty="0" smtClean="0"/>
              <a:t>日（火）　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時～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時（予定）</a:t>
            </a:r>
            <a:endParaRPr lang="en-US" altLang="ja-JP" sz="1600" dirty="0" smtClean="0"/>
          </a:p>
          <a:p>
            <a:r>
              <a:rPr lang="ja-JP" altLang="en-US" sz="1600" dirty="0"/>
              <a:t>場</a:t>
            </a:r>
            <a:r>
              <a:rPr lang="ja-JP" altLang="en-US" sz="1600" dirty="0" smtClean="0"/>
              <a:t>所：　</a:t>
            </a:r>
            <a:r>
              <a:rPr lang="en-US" altLang="ja-JP" sz="1600" dirty="0" smtClean="0"/>
              <a:t>		</a:t>
            </a:r>
            <a:r>
              <a:rPr lang="ja-JP" altLang="en-US" sz="1600" dirty="0" smtClean="0"/>
              <a:t>東京ニューサンノーホテル　－　別紙</a:t>
            </a:r>
            <a:r>
              <a:rPr lang="en-US" altLang="ja-JP" sz="1600" dirty="0" smtClean="0"/>
              <a:t>[1]</a:t>
            </a:r>
            <a:r>
              <a:rPr lang="ja-JP" altLang="en-US" sz="1600" dirty="0" smtClean="0"/>
              <a:t>参照</a:t>
            </a:r>
            <a:endParaRPr lang="en-US" altLang="ja-JP" sz="1600" dirty="0" smtClean="0"/>
          </a:p>
          <a:p>
            <a:r>
              <a:rPr lang="ja-JP" altLang="en-US" sz="1600" dirty="0"/>
              <a:t>参</a:t>
            </a:r>
            <a:r>
              <a:rPr lang="ja-JP" altLang="en-US" sz="1600" dirty="0" smtClean="0"/>
              <a:t>加申し込み：　</a:t>
            </a:r>
            <a:r>
              <a:rPr lang="en-US" altLang="ja-JP" sz="1600" dirty="0" smtClean="0"/>
              <a:t>	</a:t>
            </a:r>
            <a:r>
              <a:rPr lang="ja-JP" altLang="en-US" sz="1600" b="1" dirty="0" smtClean="0"/>
              <a:t>事前申し込みが必要です。</a:t>
            </a:r>
            <a:r>
              <a:rPr lang="ja-JP" altLang="en-US" sz="1600" dirty="0" smtClean="0"/>
              <a:t>英文にて　</a:t>
            </a:r>
            <a:r>
              <a:rPr lang="en-US" altLang="ja-JP" sz="1600" dirty="0" smtClean="0">
                <a:hlinkClick r:id="rId5"/>
              </a:rPr>
              <a:t>Dary.S.Bowlin.civ@usace.army.mil</a:t>
            </a:r>
            <a:r>
              <a:rPr lang="ja-JP" altLang="en-US" sz="1600" dirty="0" smtClean="0"/>
              <a:t>へ</a:t>
            </a:r>
            <a:r>
              <a:rPr lang="en-US" altLang="ja-JP" sz="1600" dirty="0" smtClean="0"/>
              <a:t>		</a:t>
            </a:r>
            <a:r>
              <a:rPr lang="ja-JP" altLang="en-US" sz="1600" dirty="0" smtClean="0"/>
              <a:t>下記記載の上お送りください。　</a:t>
            </a:r>
            <a:r>
              <a:rPr lang="ja-JP" altLang="en-US" sz="1600" u="sng" dirty="0" smtClean="0"/>
              <a:t>申し込み締め切り：</a:t>
            </a:r>
            <a:r>
              <a:rPr lang="en-US" altLang="ja-JP" sz="1600" u="sng" dirty="0" smtClean="0"/>
              <a:t>2016</a:t>
            </a:r>
            <a:r>
              <a:rPr lang="ja-JP" altLang="en-US" sz="1600" u="sng" dirty="0" smtClean="0"/>
              <a:t>年</a:t>
            </a:r>
            <a:r>
              <a:rPr lang="en-US" altLang="ja-JP" sz="1600" u="sng" dirty="0" smtClean="0"/>
              <a:t>3</a:t>
            </a:r>
            <a:r>
              <a:rPr lang="ja-JP" altLang="en-US" sz="1600" u="sng" dirty="0" smtClean="0"/>
              <a:t>月</a:t>
            </a:r>
            <a:r>
              <a:rPr lang="en-US" altLang="ja-JP" sz="1600" u="sng" dirty="0" smtClean="0"/>
              <a:t>18</a:t>
            </a:r>
            <a:r>
              <a:rPr lang="ja-JP" altLang="en-US" sz="1600" u="sng" dirty="0" smtClean="0"/>
              <a:t>日</a:t>
            </a:r>
            <a:r>
              <a:rPr lang="en-US" altLang="ja-JP" sz="1600" u="sng" dirty="0" smtClean="0"/>
              <a:t>15</a:t>
            </a:r>
            <a:r>
              <a:rPr lang="ja-JP" altLang="en-US" sz="1600" u="sng" dirty="0" smtClean="0"/>
              <a:t>時</a:t>
            </a:r>
            <a:endParaRPr lang="en-US" altLang="ja-JP" sz="1600" u="sng" dirty="0" smtClean="0"/>
          </a:p>
          <a:p>
            <a:r>
              <a:rPr lang="en-US" altLang="ja-JP" sz="1600" dirty="0"/>
              <a:t>	</a:t>
            </a:r>
            <a:r>
              <a:rPr lang="en-US" altLang="ja-JP" sz="1600" dirty="0" smtClean="0"/>
              <a:t>	* </a:t>
            </a:r>
            <a:r>
              <a:rPr lang="en-US" sz="1600" dirty="0" smtClean="0"/>
              <a:t>Name</a:t>
            </a:r>
            <a:r>
              <a:rPr lang="ja-JP" altLang="en-US" sz="1600" dirty="0" smtClean="0"/>
              <a:t>　氏名</a:t>
            </a:r>
            <a:endParaRPr lang="en-US" sz="1600" dirty="0"/>
          </a:p>
          <a:p>
            <a:r>
              <a:rPr lang="en-US" sz="1600" dirty="0" smtClean="0"/>
              <a:t>		* Country </a:t>
            </a:r>
            <a:r>
              <a:rPr lang="en-US" sz="1600" dirty="0"/>
              <a:t>of </a:t>
            </a:r>
            <a:r>
              <a:rPr lang="en-US" sz="1600" dirty="0" smtClean="0"/>
              <a:t>Origin</a:t>
            </a:r>
            <a:r>
              <a:rPr lang="ja-JP" altLang="en-US" sz="1600" dirty="0" smtClean="0"/>
              <a:t>　国籍</a:t>
            </a:r>
            <a:endParaRPr lang="en-US" sz="1600" dirty="0"/>
          </a:p>
          <a:p>
            <a:r>
              <a:rPr lang="en-US" sz="1600" dirty="0" smtClean="0"/>
              <a:t>		* Company Representing</a:t>
            </a:r>
            <a:r>
              <a:rPr lang="ja-JP" altLang="en-US" sz="1600" dirty="0" smtClean="0"/>
              <a:t>　所属会社</a:t>
            </a:r>
            <a:endParaRPr lang="en-US" sz="1600" dirty="0"/>
          </a:p>
          <a:p>
            <a:r>
              <a:rPr lang="en-US" sz="1600" dirty="0" smtClean="0"/>
              <a:t>		* Phone </a:t>
            </a:r>
            <a:r>
              <a:rPr lang="en-US" sz="1600" dirty="0"/>
              <a:t>Number </a:t>
            </a:r>
            <a:r>
              <a:rPr lang="en-US" sz="1600" dirty="0" smtClean="0"/>
              <a:t>and </a:t>
            </a:r>
            <a:r>
              <a:rPr lang="en-US" sz="1600" dirty="0"/>
              <a:t>Email Address </a:t>
            </a:r>
            <a:r>
              <a:rPr lang="ja-JP" altLang="en-US" sz="1600" dirty="0" smtClean="0"/>
              <a:t>　電話番号とイーメイルアドレス</a:t>
            </a:r>
            <a:endParaRPr lang="en-US" altLang="ja-JP" sz="1600" dirty="0" smtClean="0"/>
          </a:p>
          <a:p>
            <a:r>
              <a:rPr lang="ja-JP" altLang="en-US" sz="1600" dirty="0" smtClean="0"/>
              <a:t>車での入門：</a:t>
            </a:r>
            <a:r>
              <a:rPr lang="en-US" altLang="ja-JP" sz="1600" dirty="0" smtClean="0"/>
              <a:t>	</a:t>
            </a:r>
            <a:r>
              <a:rPr lang="ja-JP" altLang="en-US" sz="1600" dirty="0" smtClean="0"/>
              <a:t> 駐車場に十分な空きがない為、不可</a:t>
            </a:r>
            <a:endParaRPr lang="en-US" altLang="ja-JP" sz="1600" dirty="0" smtClean="0"/>
          </a:p>
          <a:p>
            <a:r>
              <a:rPr lang="ja-JP" altLang="en-US" sz="1600" dirty="0"/>
              <a:t>入</a:t>
            </a:r>
            <a:r>
              <a:rPr lang="ja-JP" altLang="en-US" sz="1600" dirty="0" smtClean="0"/>
              <a:t>門に必要な物：</a:t>
            </a:r>
            <a:r>
              <a:rPr lang="en-US" altLang="ja-JP" sz="1600" dirty="0" smtClean="0"/>
              <a:t>	</a:t>
            </a:r>
            <a:r>
              <a:rPr lang="ja-JP" altLang="en-US" sz="1600" dirty="0" smtClean="0"/>
              <a:t>パスポート、または写真付き住基カード、または写真付きマイナン</a:t>
            </a:r>
            <a:r>
              <a:rPr lang="en-US" altLang="ja-JP" sz="1600" dirty="0" smtClean="0"/>
              <a:t>		</a:t>
            </a:r>
            <a:r>
              <a:rPr lang="ja-JP" altLang="en-US" sz="1600" dirty="0" smtClean="0"/>
              <a:t>バーカード（運転免許証は本籍の記載がない為、身分証明として</a:t>
            </a:r>
            <a:r>
              <a:rPr lang="en-US" altLang="ja-JP" sz="1600" dirty="0" smtClean="0"/>
              <a:t>			</a:t>
            </a:r>
            <a:r>
              <a:rPr lang="ja-JP" altLang="en-US" sz="1600" dirty="0" smtClean="0"/>
              <a:t>使えません）</a:t>
            </a:r>
            <a:endParaRPr lang="en-US" altLang="ja-JP" sz="1600" dirty="0" smtClean="0"/>
          </a:p>
          <a:p>
            <a:pPr algn="ctr"/>
            <a:endParaRPr lang="en-US" altLang="ja-JP" dirty="0" smtClean="0">
              <a:hlinkClick r:id="rId6"/>
            </a:endParaRPr>
          </a:p>
          <a:p>
            <a:pPr algn="ctr"/>
            <a:r>
              <a:rPr lang="ja-JP" altLang="en-US" sz="1700" dirty="0" smtClean="0"/>
              <a:t>参加に際しての質問は英文で</a:t>
            </a:r>
            <a:r>
              <a:rPr lang="en-US" altLang="ja-JP" sz="1700" dirty="0" smtClean="0">
                <a:hlinkClick r:id="rId6"/>
              </a:rPr>
              <a:t>Dary.S.Bowlin.civ@usace.army.mil</a:t>
            </a:r>
            <a:r>
              <a:rPr lang="ja-JP" altLang="en-US" sz="1700" dirty="0" smtClean="0"/>
              <a:t>まで。</a:t>
            </a:r>
            <a:endParaRPr lang="en-US" altLang="ja-JP" sz="1700" dirty="0" smtClean="0"/>
          </a:p>
          <a:p>
            <a:pPr algn="ctr"/>
            <a:r>
              <a:rPr lang="ja-JP" altLang="en-US" sz="2000" b="1" dirty="0" smtClean="0"/>
              <a:t>皆様の参加をお待ちしております！</a:t>
            </a:r>
            <a:endParaRPr lang="en-US" altLang="ja-JP" sz="2000" b="1" dirty="0" smtClean="0"/>
          </a:p>
          <a:p>
            <a:endParaRPr lang="en-US" dirty="0"/>
          </a:p>
          <a:p>
            <a:endParaRPr lang="en-US" altLang="ja-JP" dirty="0" smtClean="0"/>
          </a:p>
          <a:p>
            <a:r>
              <a:rPr lang="en-US" dirty="0"/>
              <a:t>	</a:t>
            </a:r>
          </a:p>
        </p:txBody>
      </p:sp>
      <p:pic>
        <p:nvPicPr>
          <p:cNvPr id="1033" name="Picture 9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5562600"/>
            <a:ext cx="872072" cy="92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762000" cy="65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Rie.Nishida.JA\AppData\Local\Microsoft\Windows\Temporary Internet Files\Content.Outlook\CIX94447\NAVFACFAREAST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34554"/>
            <a:ext cx="2590800" cy="71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11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pan District">
            <a:hlinkClick r:id="rId2" tooltip="Japan District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5" y="405277"/>
            <a:ext cx="3486325" cy="52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207433" y="-108347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410633" y="5953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NAVFAC Hub">
            <a:hlinkClick r:id="rId4" tooltip="NAVFAC Hub"/>
          </p:cNvPr>
          <p:cNvSpPr>
            <a:spLocks noChangeAspect="1" noChangeArrowheads="1"/>
          </p:cNvSpPr>
          <p:nvPr/>
        </p:nvSpPr>
        <p:spPr bwMode="auto">
          <a:xfrm>
            <a:off x="613833" y="120253"/>
            <a:ext cx="4064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30474" y="1151982"/>
            <a:ext cx="628306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CONSTRUCTION AND A-E INDUSTRY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DAY </a:t>
            </a:r>
          </a:p>
          <a:p>
            <a:pPr algn="ctr"/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633" y="1629035"/>
            <a:ext cx="850476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～</a:t>
            </a:r>
            <a:r>
              <a:rPr lang="ja-JP" altLang="en-US" dirty="0"/>
              <a:t> </a:t>
            </a:r>
            <a:r>
              <a:rPr lang="en-US" altLang="ja-JP" dirty="0" smtClean="0"/>
              <a:t>Doing  business with the U.S. Army Corps of Engineers and the U.S. Naval Facilities Engineering Command (NAVFAC)</a:t>
            </a:r>
            <a:r>
              <a:rPr lang="ja-JP" altLang="en-US" dirty="0" smtClean="0"/>
              <a:t>　～</a:t>
            </a:r>
            <a:endParaRPr lang="en-US" altLang="ja-JP" dirty="0" smtClean="0"/>
          </a:p>
          <a:p>
            <a:pPr algn="ctr"/>
            <a:r>
              <a:rPr lang="en-US" altLang="ja-JP" sz="1600" i="1" dirty="0" smtClean="0"/>
              <a:t>Presentations will showcase upcoming projects and future work - to include vendor registrations</a:t>
            </a:r>
            <a:endParaRPr lang="en-US" altLang="ja-JP" sz="1400" i="1" dirty="0" smtClean="0"/>
          </a:p>
          <a:p>
            <a:pPr algn="ctr"/>
            <a:r>
              <a:rPr lang="en-US" altLang="ja-JP" sz="1400" i="1" dirty="0" smtClean="0"/>
              <a:t>Presentations will be in English and Japanese</a:t>
            </a:r>
          </a:p>
          <a:p>
            <a:pPr algn="ctr"/>
            <a:endParaRPr lang="en-US" sz="1400" i="1" dirty="0"/>
          </a:p>
          <a:p>
            <a:pPr defTabSz="166688">
              <a:tabLst>
                <a:tab pos="1600200" algn="l"/>
              </a:tabLst>
            </a:pPr>
            <a:r>
              <a:rPr lang="en-US" altLang="ja-JP" sz="1600" dirty="0" smtClean="0"/>
              <a:t>WHEN</a:t>
            </a:r>
            <a:r>
              <a:rPr lang="ja-JP" altLang="en-US" sz="1600" dirty="0" smtClean="0"/>
              <a:t>：　</a:t>
            </a:r>
            <a:r>
              <a:rPr lang="en-US" altLang="ja-JP" sz="1600" dirty="0" smtClean="0"/>
              <a:t>		5 April 2016 (Tuesday) 1000-1500 (planned)</a:t>
            </a:r>
          </a:p>
          <a:p>
            <a:pPr defTabSz="114300">
              <a:tabLst>
                <a:tab pos="1662113" algn="l"/>
              </a:tabLst>
            </a:pPr>
            <a:r>
              <a:rPr lang="en-US" altLang="ja-JP" sz="1600" dirty="0" smtClean="0"/>
              <a:t>WHERE</a:t>
            </a:r>
            <a:r>
              <a:rPr lang="ja-JP" altLang="en-US" sz="1600" dirty="0" smtClean="0"/>
              <a:t>：　</a:t>
            </a:r>
            <a:r>
              <a:rPr lang="en-US" altLang="ja-JP" sz="1600" dirty="0" smtClean="0"/>
              <a:t>	THE NEW SANNO</a:t>
            </a:r>
            <a:r>
              <a:rPr lang="ja-JP" altLang="en-US" sz="1600" dirty="0" smtClean="0"/>
              <a:t>　－　</a:t>
            </a:r>
            <a:r>
              <a:rPr lang="en-US" altLang="ja-JP" sz="1600" dirty="0" smtClean="0"/>
              <a:t>See Enclosure [1]</a:t>
            </a:r>
          </a:p>
          <a:p>
            <a:pPr defTabSz="209550">
              <a:tabLst>
                <a:tab pos="1662113" algn="l"/>
              </a:tabLst>
            </a:pPr>
            <a:r>
              <a:rPr lang="en-US" altLang="ja-JP" sz="1600" dirty="0" smtClean="0"/>
              <a:t>HOW TO APPLY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		</a:t>
            </a:r>
            <a:r>
              <a:rPr lang="en-US" altLang="ja-JP" sz="1600" b="1" dirty="0" smtClean="0"/>
              <a:t>ACCESS TO THE NEW SANNO IS RESTRICTED.  PRE REGISTRATION IS REQUIRED.  	</a:t>
            </a:r>
            <a:r>
              <a:rPr lang="en-US" altLang="ja-JP" sz="1600" dirty="0" smtClean="0"/>
              <a:t>In English, send your application to </a:t>
            </a:r>
            <a:r>
              <a:rPr lang="en-US" altLang="ja-JP" sz="1600" dirty="0" smtClean="0">
                <a:hlinkClick r:id="rId5"/>
              </a:rPr>
              <a:t>Dary.S.Bowlin.civ@usace.army.mil</a:t>
            </a:r>
            <a:r>
              <a:rPr lang="en-US" altLang="ja-JP" sz="1600" dirty="0" smtClean="0"/>
              <a:t>  </a:t>
            </a:r>
          </a:p>
          <a:p>
            <a:pPr defTabSz="209550">
              <a:tabLst>
                <a:tab pos="1485900" algn="l"/>
              </a:tabLst>
            </a:pPr>
            <a:r>
              <a:rPr lang="en-US" altLang="ja-JP" sz="1600" dirty="0"/>
              <a:t>	</a:t>
            </a:r>
            <a:r>
              <a:rPr lang="en-US" altLang="ja-JP" sz="1600" dirty="0" smtClean="0"/>
              <a:t>	including below information.  </a:t>
            </a:r>
            <a:r>
              <a:rPr lang="en-US" altLang="ja-JP" sz="1600" u="sng" dirty="0" smtClean="0"/>
              <a:t>Due</a:t>
            </a:r>
            <a:r>
              <a:rPr lang="ja-JP" altLang="en-US" sz="1600" u="sng" dirty="0" smtClean="0"/>
              <a:t>：</a:t>
            </a:r>
            <a:r>
              <a:rPr lang="en-US" altLang="ja-JP" sz="1600" u="sng" dirty="0" smtClean="0"/>
              <a:t>18 March 2016, 1500</a:t>
            </a:r>
          </a:p>
          <a:p>
            <a:r>
              <a:rPr lang="en-US" altLang="ja-JP" sz="1600" dirty="0"/>
              <a:t>	</a:t>
            </a:r>
            <a:r>
              <a:rPr lang="en-US" altLang="ja-JP" sz="1600" dirty="0" smtClean="0"/>
              <a:t>	* </a:t>
            </a:r>
            <a:r>
              <a:rPr lang="en-US" sz="1600" dirty="0" smtClean="0"/>
              <a:t>Name</a:t>
            </a:r>
            <a:r>
              <a:rPr lang="ja-JP" altLang="en-US" sz="1600" dirty="0" smtClean="0"/>
              <a:t>　</a:t>
            </a:r>
            <a:endParaRPr lang="en-US" sz="1600" dirty="0"/>
          </a:p>
          <a:p>
            <a:r>
              <a:rPr lang="en-US" sz="1600" dirty="0" smtClean="0"/>
              <a:t>		* Country </a:t>
            </a:r>
            <a:r>
              <a:rPr lang="en-US" sz="1600" dirty="0"/>
              <a:t>of </a:t>
            </a:r>
            <a:r>
              <a:rPr lang="en-US" sz="1600" dirty="0" smtClean="0"/>
              <a:t>Origin</a:t>
            </a:r>
            <a:endParaRPr lang="en-US" sz="1600" dirty="0"/>
          </a:p>
          <a:p>
            <a:r>
              <a:rPr lang="en-US" sz="1600" dirty="0" smtClean="0"/>
              <a:t>		* Company Representing</a:t>
            </a:r>
            <a:r>
              <a:rPr lang="ja-JP" altLang="en-US" sz="1600" dirty="0" smtClean="0"/>
              <a:t>　</a:t>
            </a:r>
            <a:endParaRPr lang="en-US" sz="1600" dirty="0"/>
          </a:p>
          <a:p>
            <a:r>
              <a:rPr lang="en-US" sz="1600" dirty="0" smtClean="0"/>
              <a:t>		* Phone </a:t>
            </a:r>
            <a:r>
              <a:rPr lang="en-US" sz="1600" dirty="0"/>
              <a:t>Number </a:t>
            </a:r>
            <a:r>
              <a:rPr lang="en-US" sz="1600" dirty="0" smtClean="0"/>
              <a:t>and </a:t>
            </a:r>
            <a:r>
              <a:rPr lang="en-US" sz="1600" dirty="0"/>
              <a:t>Email Address 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defTabSz="166688"/>
            <a:r>
              <a:rPr lang="en-US" altLang="ja-JP" sz="1600" dirty="0" smtClean="0"/>
              <a:t>VEHICLE ACCESS</a:t>
            </a:r>
            <a:r>
              <a:rPr lang="ja-JP" altLang="en-US" sz="1600" dirty="0" smtClean="0"/>
              <a:t>：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	Not permitted due to lack of enough parking spots</a:t>
            </a:r>
          </a:p>
          <a:p>
            <a:pPr>
              <a:tabLst>
                <a:tab pos="1662113" algn="l"/>
              </a:tabLst>
            </a:pPr>
            <a:r>
              <a:rPr lang="en-US" altLang="ja-JP" sz="1600" dirty="0" smtClean="0"/>
              <a:t>WHAT TO BRING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	Passport, or Juki Card (face </a:t>
            </a:r>
            <a:r>
              <a:rPr lang="en-US" altLang="ja-JP" sz="1600" dirty="0"/>
              <a:t>p</a:t>
            </a:r>
            <a:r>
              <a:rPr lang="en-US" altLang="ja-JP" sz="1600" dirty="0" smtClean="0"/>
              <a:t>hoto attached), or My Number Card 			(face photo attached). Driver’s License is not acceptable due to </a:t>
            </a:r>
          </a:p>
          <a:p>
            <a:pPr>
              <a:tabLst>
                <a:tab pos="1662113" algn="l"/>
              </a:tabLst>
            </a:pPr>
            <a:r>
              <a:rPr lang="en-US" altLang="ja-JP" sz="1600" dirty="0" smtClean="0"/>
              <a:t>	Country of Origin not being printed.</a:t>
            </a:r>
          </a:p>
          <a:p>
            <a:endParaRPr lang="en-US" altLang="ja-JP" sz="900" dirty="0"/>
          </a:p>
          <a:p>
            <a:pPr algn="ctr"/>
            <a:r>
              <a:rPr lang="en-US" altLang="ja-JP" sz="1700" dirty="0" smtClean="0"/>
              <a:t>Any questions please e-mail in English to </a:t>
            </a:r>
            <a:r>
              <a:rPr lang="en-US" altLang="ja-JP" sz="1700" dirty="0" smtClean="0">
                <a:hlinkClick r:id="rId5"/>
              </a:rPr>
              <a:t>Dary.S.Bowlin.civ@usace.army.mil</a:t>
            </a:r>
            <a:endParaRPr lang="en-US" altLang="ja-JP" sz="1700" dirty="0" smtClean="0"/>
          </a:p>
          <a:p>
            <a:pPr algn="ctr"/>
            <a:r>
              <a:rPr lang="en-US" altLang="ja-JP" sz="2000" b="1" dirty="0" smtClean="0"/>
              <a:t>LOOKING FORWARD TO SEEING YOU THERE!</a:t>
            </a:r>
          </a:p>
          <a:p>
            <a:endParaRPr lang="en-US" dirty="0"/>
          </a:p>
          <a:p>
            <a:endParaRPr lang="en-US" altLang="ja-JP" dirty="0" smtClean="0"/>
          </a:p>
          <a:p>
            <a:r>
              <a:rPr lang="en-US" dirty="0"/>
              <a:t>	</a:t>
            </a:r>
          </a:p>
        </p:txBody>
      </p:sp>
      <p:pic>
        <p:nvPicPr>
          <p:cNvPr id="1033" name="Picture 9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3" y="5562600"/>
            <a:ext cx="872071" cy="92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762000" cy="65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Rie.Nishida.JA\AppData\Local\Microsoft\Windows\Temporary Internet Files\Content.Outlook\CIX94447\NAVFACFAREAS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34554"/>
            <a:ext cx="2590800" cy="71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43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ONE-NET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Nishida, Rie JA USN NAVFACFE</dc:creator>
  <cp:lastModifiedBy>Nishida, Rie JA USN NAVFACFE</cp:lastModifiedBy>
  <cp:revision>19</cp:revision>
  <cp:lastPrinted>2016-02-23T07:04:11Z</cp:lastPrinted>
  <dcterms:created xsi:type="dcterms:W3CDTF">2016-02-19T03:21:36Z</dcterms:created>
  <dcterms:modified xsi:type="dcterms:W3CDTF">2016-02-25T00:44:31Z</dcterms:modified>
</cp:coreProperties>
</file>